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E63B5182-CC0D-46F7-AE3B-7E3414187C0E}" type="datetimeFigureOut">
              <a:rPr lang="en-US" smtClean="0"/>
              <a:t>3/26/2012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8A595FE-7A9A-4CFF-BFCA-A5A0DB9A4B6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B5182-CC0D-46F7-AE3B-7E3414187C0E}" type="datetimeFigureOut">
              <a:rPr lang="en-US" smtClean="0"/>
              <a:t>3/26/2012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595FE-7A9A-4CFF-BFCA-A5A0DB9A4B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E63B5182-CC0D-46F7-AE3B-7E3414187C0E}" type="datetimeFigureOut">
              <a:rPr lang="en-US" smtClean="0"/>
              <a:t>3/26/2012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58A595FE-7A9A-4CFF-BFCA-A5A0DB9A4B6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B5182-CC0D-46F7-AE3B-7E3414187C0E}" type="datetimeFigureOut">
              <a:rPr lang="en-US" smtClean="0"/>
              <a:t>3/26/2012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8A595FE-7A9A-4CFF-BFCA-A5A0DB9A4B6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B5182-CC0D-46F7-AE3B-7E3414187C0E}" type="datetimeFigureOut">
              <a:rPr lang="en-US" smtClean="0"/>
              <a:t>3/26/2012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58A595FE-7A9A-4CFF-BFCA-A5A0DB9A4B67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63B5182-CC0D-46F7-AE3B-7E3414187C0E}" type="datetimeFigureOut">
              <a:rPr lang="en-US" smtClean="0"/>
              <a:t>3/26/2012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58A595FE-7A9A-4CFF-BFCA-A5A0DB9A4B67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63B5182-CC0D-46F7-AE3B-7E3414187C0E}" type="datetimeFigureOut">
              <a:rPr lang="en-US" smtClean="0"/>
              <a:t>3/26/2012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58A595FE-7A9A-4CFF-BFCA-A5A0DB9A4B67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B5182-CC0D-46F7-AE3B-7E3414187C0E}" type="datetimeFigureOut">
              <a:rPr lang="en-US" smtClean="0"/>
              <a:t>3/26/2012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8A595FE-7A9A-4CFF-BFCA-A5A0DB9A4B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B5182-CC0D-46F7-AE3B-7E3414187C0E}" type="datetimeFigureOut">
              <a:rPr lang="en-US" smtClean="0"/>
              <a:t>3/26/2012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8A595FE-7A9A-4CFF-BFCA-A5A0DB9A4B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B5182-CC0D-46F7-AE3B-7E3414187C0E}" type="datetimeFigureOut">
              <a:rPr lang="en-US" smtClean="0"/>
              <a:t>3/26/2012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8A595FE-7A9A-4CFF-BFCA-A5A0DB9A4B67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E63B5182-CC0D-46F7-AE3B-7E3414187C0E}" type="datetimeFigureOut">
              <a:rPr lang="en-US" smtClean="0"/>
              <a:t>3/26/2012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58A595FE-7A9A-4CFF-BFCA-A5A0DB9A4B67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63B5182-CC0D-46F7-AE3B-7E3414187C0E}" type="datetimeFigureOut">
              <a:rPr lang="en-US" smtClean="0"/>
              <a:t>3/26/2012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8A595FE-7A9A-4CFF-BFCA-A5A0DB9A4B6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Folk Culture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Native American Rain Dance</a:t>
            </a:r>
            <a:endParaRPr lang="en-US" dirty="0"/>
          </a:p>
        </p:txBody>
      </p:sp>
      <p:pic>
        <p:nvPicPr>
          <p:cNvPr id="1026" name="Picture 2" descr="http://www.framehousegallery.com/sitebuilder/images/RainDAnceBigJPEG-834x57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838200"/>
            <a:ext cx="5505450" cy="3782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2650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Folk Culture?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 way of life based on values and a respect of nature</a:t>
            </a:r>
          </a:p>
          <a:p>
            <a:r>
              <a:rPr lang="en-US" dirty="0" smtClean="0"/>
              <a:t>Three really important parts of folk culture are </a:t>
            </a:r>
          </a:p>
          <a:p>
            <a:pPr lvl="1"/>
            <a:r>
              <a:rPr lang="en-US" dirty="0" smtClean="0"/>
              <a:t>Personal honesty</a:t>
            </a:r>
          </a:p>
          <a:p>
            <a:pPr lvl="1"/>
            <a:r>
              <a:rPr lang="en-US" dirty="0" smtClean="0"/>
              <a:t>Loyalty for family or clan</a:t>
            </a:r>
          </a:p>
          <a:p>
            <a:pPr lvl="1"/>
            <a:r>
              <a:rPr lang="en-US" dirty="0" smtClean="0"/>
              <a:t>Duties to the community</a:t>
            </a:r>
          </a:p>
          <a:p>
            <a:r>
              <a:rPr lang="en-US" dirty="0" smtClean="0"/>
              <a:t>Aim for genuine freedom and harmony</a:t>
            </a:r>
          </a:p>
          <a:p>
            <a:r>
              <a:rPr lang="en-US" dirty="0" smtClean="0"/>
              <a:t>Beliefs passed down from generation to generation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2905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Native American Rain Dance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953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Done in late summer when rain was needed for their crops or whenever there was a drought</a:t>
            </a:r>
          </a:p>
          <a:p>
            <a:r>
              <a:rPr lang="en-US" dirty="0" smtClean="0"/>
              <a:t>They are performed by both men and women</a:t>
            </a:r>
          </a:p>
          <a:p>
            <a:r>
              <a:rPr lang="en-US" dirty="0" smtClean="0"/>
              <a:t>They wore turquoise and feathers to represent wind and rain.</a:t>
            </a:r>
          </a:p>
          <a:p>
            <a:r>
              <a:rPr lang="en-US" dirty="0" smtClean="0"/>
              <a:t>Men wore their hair down and women wore their hair in a tribal rap</a:t>
            </a:r>
          </a:p>
          <a:p>
            <a:r>
              <a:rPr lang="en-US" dirty="0" smtClean="0"/>
              <a:t>Sometimes they would wear masks</a:t>
            </a:r>
          </a:p>
          <a:p>
            <a:r>
              <a:rPr lang="en-US" dirty="0" smtClean="0"/>
              <a:t>They wore large headdresses and special clothes that were specific for the rain dance.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6735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17</TotalTime>
  <Words>129</Words>
  <Application>Microsoft Office PowerPoint</Application>
  <PresentationFormat>On-screen Show (4:3)</PresentationFormat>
  <Paragraphs>17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Median</vt:lpstr>
      <vt:lpstr>Folk Culture</vt:lpstr>
      <vt:lpstr>What Is Folk Culture?</vt:lpstr>
      <vt:lpstr>Native American Rain Dance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Folk Culture</dc:title>
  <dc:creator>Leah</dc:creator>
  <cp:lastModifiedBy>Leah</cp:lastModifiedBy>
  <cp:revision>2</cp:revision>
  <dcterms:created xsi:type="dcterms:W3CDTF">2012-03-26T19:24:22Z</dcterms:created>
  <dcterms:modified xsi:type="dcterms:W3CDTF">2012-03-26T19:41:46Z</dcterms:modified>
</cp:coreProperties>
</file>